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November 20,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err="1" smtClean="0"/>
              <a:t>Lindseys</a:t>
            </a:r>
            <a:r>
              <a:rPr lang="en-US" sz="2800" dirty="0" smtClean="0"/>
              <a:t> grandmother set her down to tell her about the 1940s.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Lindsey stated “First, grandmother sai</a:t>
            </a:r>
            <a:r>
              <a:rPr lang="en-US" sz="2800" dirty="0" smtClean="0"/>
              <a:t>d, “I remember when Pearl Harbor was bombed.”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Japan attacked Pearl Harbor on December 7 1941 the United States entered world war II the next day.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During the early 1940s, air raid drills were </a:t>
            </a:r>
            <a:r>
              <a:rPr lang="en-US" sz="2800" dirty="0" err="1" smtClean="0"/>
              <a:t>holded</a:t>
            </a:r>
            <a:r>
              <a:rPr lang="en-US" sz="2800" dirty="0" smtClean="0"/>
              <a:t> and </a:t>
            </a:r>
            <a:r>
              <a:rPr lang="en-US" sz="2800" dirty="0" err="1" smtClean="0"/>
              <a:t>sitizens</a:t>
            </a:r>
            <a:r>
              <a:rPr lang="en-US" sz="2800" dirty="0" smtClean="0"/>
              <a:t> draped black curtains over they’re windows.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At the Casablanca Conference in 43 Winston Churchill and Franklin d Roosevelt agreed on the </a:t>
            </a:r>
            <a:r>
              <a:rPr lang="en-US" sz="2800" dirty="0" err="1" smtClean="0"/>
              <a:t>gole</a:t>
            </a:r>
            <a:r>
              <a:rPr lang="en-US" sz="2800" dirty="0" smtClean="0"/>
              <a:t> of </a:t>
            </a:r>
            <a:r>
              <a:rPr lang="en-US" sz="2800" dirty="0" err="1" smtClean="0"/>
              <a:t>unkonditional</a:t>
            </a:r>
            <a:r>
              <a:rPr lang="en-US" sz="2800" dirty="0" smtClean="0"/>
              <a:t> surrender.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Victory over Japan became a </a:t>
            </a:r>
            <a:r>
              <a:rPr lang="en-US" sz="2800" dirty="0" err="1" smtClean="0"/>
              <a:t>sertainty</a:t>
            </a:r>
            <a:r>
              <a:rPr lang="en-US" sz="2800" dirty="0" smtClean="0"/>
              <a:t> on </a:t>
            </a:r>
            <a:r>
              <a:rPr lang="en-US" sz="2800" dirty="0" err="1" smtClean="0"/>
              <a:t>september</a:t>
            </a:r>
            <a:r>
              <a:rPr lang="en-US" sz="2800" dirty="0" smtClean="0"/>
              <a:t> 2 1945 how everyone rejoiced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In 1949, George Orwell published the novel 1984 and Arthur Miller published the drama Death of a salesman.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China became the people’s republic and East Germany established as a separate </a:t>
            </a:r>
            <a:r>
              <a:rPr lang="en-US" sz="2800" dirty="0" err="1" smtClean="0"/>
              <a:t>kountry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During the 1940s, Frank </a:t>
            </a:r>
            <a:r>
              <a:rPr lang="en-US" sz="2800" dirty="0" err="1" smtClean="0"/>
              <a:t>sinatra</a:t>
            </a:r>
            <a:r>
              <a:rPr lang="en-US" sz="2800" dirty="0" smtClean="0"/>
              <a:t> was a popular singer, girls wore </a:t>
            </a:r>
            <a:r>
              <a:rPr lang="en-US" sz="2800" dirty="0" err="1" smtClean="0"/>
              <a:t>bobbysox</a:t>
            </a:r>
            <a:r>
              <a:rPr lang="en-US" sz="2800" dirty="0" smtClean="0"/>
              <a:t>, and nylon was invented.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Disney, a </a:t>
            </a:r>
            <a:r>
              <a:rPr lang="en-US" sz="2800" dirty="0" err="1" smtClean="0"/>
              <a:t>magecian</a:t>
            </a:r>
            <a:r>
              <a:rPr lang="en-US" sz="2800" dirty="0" smtClean="0"/>
              <a:t> in the field of animated cartoons, made movies such as Bambi </a:t>
            </a:r>
            <a:r>
              <a:rPr lang="en-US" sz="2800" dirty="0" err="1" smtClean="0"/>
              <a:t>dumbo</a:t>
            </a:r>
            <a:r>
              <a:rPr lang="en-US" sz="2800" dirty="0" smtClean="0"/>
              <a:t> fantasia, and </a:t>
            </a:r>
            <a:r>
              <a:rPr lang="en-US" sz="2800" dirty="0" err="1" smtClean="0"/>
              <a:t>pinocchio</a:t>
            </a:r>
            <a:r>
              <a:rPr lang="en-US" sz="280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143</TotalTime>
  <Words>240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50</cp:revision>
  <dcterms:created xsi:type="dcterms:W3CDTF">2011-11-08T14:56:56Z</dcterms:created>
  <dcterms:modified xsi:type="dcterms:W3CDTF">2014-11-20T14:50:04Z</dcterms:modified>
</cp:coreProperties>
</file>